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9" r:id="rId2"/>
    <p:sldId id="264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54D7"/>
    <a:srgbClr val="E20000"/>
    <a:srgbClr val="0366F8"/>
    <a:srgbClr val="1855D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FF45F-82C6-4815-A3DD-A6308AAFD76F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3DFBDE-4022-4CC7-A55A-2FEDCE916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737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7BE9A0-5AFD-4C6F-AA7A-413B3D9428C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138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120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319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114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420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418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616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781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715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723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907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151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203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686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39A177B-136F-BCA7-9F92-D11C6E2445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744840"/>
            <a:ext cx="2858610" cy="211316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8" name="Заголовок 9">
            <a:extLst>
              <a:ext uri="{FF2B5EF4-FFF2-40B4-BE49-F238E27FC236}">
                <a16:creationId xmlns:a16="http://schemas.microsoft.com/office/drawing/2014/main" id="{50B7C53B-B96F-D519-4C91-DE0ECC40539D}"/>
              </a:ext>
            </a:extLst>
          </p:cNvPr>
          <p:cNvSpPr txBox="1">
            <a:spLocks/>
          </p:cNvSpPr>
          <p:nvPr/>
        </p:nvSpPr>
        <p:spPr bwMode="auto">
          <a:xfrm>
            <a:off x="1288574" y="6379"/>
            <a:ext cx="9356007" cy="561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 lnSpcReduction="10000"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профессионального образования и занятости населения Приморского края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Краевое государственное автономное профессиональное образовательное учреждение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CF15B56-EB72-F588-CB72-A9CAF11647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5"/>
          <a:stretch>
            <a:fillRect/>
          </a:stretch>
        </p:blipFill>
        <p:spPr>
          <a:xfrm>
            <a:off x="6729274" y="1773673"/>
            <a:ext cx="5469117" cy="508432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EDEE3A3-641E-9F0F-E1C8-91746153F3DD}"/>
              </a:ext>
            </a:extLst>
          </p:cNvPr>
          <p:cNvSpPr txBox="1"/>
          <p:nvPr/>
        </p:nvSpPr>
        <p:spPr>
          <a:xfrm>
            <a:off x="1331651" y="568171"/>
            <a:ext cx="93560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«Дальневосточный судостроительный колледж»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FAC947E-11A5-31D5-42D2-C406718FC6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15604" y="6379"/>
            <a:ext cx="1476396" cy="140306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4A3503B-0C39-0D90-06BC-BF89FA6E0CF4}"/>
              </a:ext>
            </a:extLst>
          </p:cNvPr>
          <p:cNvSpPr txBox="1"/>
          <p:nvPr/>
        </p:nvSpPr>
        <p:spPr>
          <a:xfrm>
            <a:off x="115431" y="2114310"/>
            <a:ext cx="11947145" cy="423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5400" algn="ctr">
              <a:lnSpc>
                <a:spcPct val="150000"/>
              </a:lnSpc>
              <a:buNone/>
            </a:pPr>
            <a:r>
              <a:rPr lang="ru-RU" sz="1600" dirty="0"/>
              <a:t>специальность 26.02.02 Судостроение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9631B47-9C91-4D96-8716-C8B8748913E5}"/>
              </a:ext>
            </a:extLst>
          </p:cNvPr>
          <p:cNvSpPr txBox="1"/>
          <p:nvPr/>
        </p:nvSpPr>
        <p:spPr>
          <a:xfrm>
            <a:off x="0" y="6369166"/>
            <a:ext cx="12191999" cy="423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1600" dirty="0"/>
              <a:t>г. Большой Камень, 2025 г.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270010A-4806-36D4-B6BD-23C5CADB1EDF}"/>
              </a:ext>
            </a:extLst>
          </p:cNvPr>
          <p:cNvSpPr txBox="1"/>
          <p:nvPr/>
        </p:nvSpPr>
        <p:spPr>
          <a:xfrm>
            <a:off x="115432" y="2988815"/>
            <a:ext cx="70730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lnSpc>
                <a:spcPts val="1300"/>
              </a:lnSpc>
              <a:spcBef>
                <a:spcPts val="5700"/>
              </a:spcBef>
              <a:spcAft>
                <a:spcPts val="1800"/>
              </a:spcAft>
              <a:buNone/>
              <a:defRPr sz="4400" b="1">
                <a:solidFill>
                  <a:srgbClr val="1454D7"/>
                </a:solidFill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/>
                </a:solidFill>
              </a:rPr>
              <a:t>на тему  «ТЕМА»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08434F5-6FE2-A0F1-37B2-5CD677F7B6BA}"/>
              </a:ext>
            </a:extLst>
          </p:cNvPr>
          <p:cNvSpPr txBox="1"/>
          <p:nvPr/>
        </p:nvSpPr>
        <p:spPr>
          <a:xfrm>
            <a:off x="1905494" y="2010929"/>
            <a:ext cx="8068900" cy="366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5700"/>
              </a:spcBef>
              <a:spcAft>
                <a:spcPts val="1800"/>
              </a:spcAft>
              <a:buNone/>
            </a:pPr>
            <a:r>
              <a:rPr lang="ru-RU" sz="4400" b="1" dirty="0"/>
              <a:t>ДИПЛОМНЫЙ ПРОЕКТ 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238B412-63F9-685A-2980-3C7B7BBAD3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719"/>
          <a:stretch>
            <a:fillRect/>
          </a:stretch>
        </p:blipFill>
        <p:spPr>
          <a:xfrm>
            <a:off x="0" y="6379"/>
            <a:ext cx="1420427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42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9"/>
          <p:cNvSpPr txBox="1">
            <a:spLocks/>
          </p:cNvSpPr>
          <p:nvPr/>
        </p:nvSpPr>
        <p:spPr bwMode="auto">
          <a:xfrm>
            <a:off x="1543328" y="336561"/>
            <a:ext cx="82327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dirty="0">
                <a:solidFill>
                  <a:srgbClr val="E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 </a:t>
            </a: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1655763" y="6105526"/>
            <a:ext cx="8951912" cy="66675"/>
          </a:xfrm>
          <a:prstGeom prst="rect">
            <a:avLst/>
          </a:prstGeom>
          <a:solidFill>
            <a:srgbClr val="1454D7"/>
          </a:solidFill>
          <a:ln w="9525" algn="ctr">
            <a:noFill/>
            <a:miter lim="800000"/>
            <a:headEnd/>
            <a:tailEnd/>
          </a:ln>
        </p:spPr>
        <p:txBody>
          <a:bodyPr wrap="none" lIns="97718" tIns="48860" rIns="97718" bIns="4886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850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979498"/>
            <a:ext cx="12192000" cy="45719"/>
          </a:xfrm>
          <a:prstGeom prst="rect">
            <a:avLst/>
          </a:prstGeom>
          <a:solidFill>
            <a:srgbClr val="145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2AE233D-69AD-326A-5AF4-661CEFE9D5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604" y="5412767"/>
            <a:ext cx="1476396" cy="140306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E68AE0E-BC68-E47B-467C-434F153CB9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719"/>
          <a:stretch>
            <a:fillRect/>
          </a:stretch>
        </p:blipFill>
        <p:spPr>
          <a:xfrm>
            <a:off x="88776" y="48131"/>
            <a:ext cx="932155" cy="93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7220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736</TotalTime>
  <Words>41</Words>
  <Application>Microsoft Office PowerPoint</Application>
  <PresentationFormat>Широкоэкранный</PresentationFormat>
  <Paragraphs>9</Paragraphs>
  <Slides>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</vt:vector>
  </TitlesOfParts>
  <Company>OOO "ССК "Звезда"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Белослудцева Елена Васильевна</dc:creator>
  <cp:lastModifiedBy>Альбина Коротченко</cp:lastModifiedBy>
  <cp:revision>59</cp:revision>
  <dcterms:created xsi:type="dcterms:W3CDTF">2024-10-23T23:06:31Z</dcterms:created>
  <dcterms:modified xsi:type="dcterms:W3CDTF">2026-05-06T22:51:15Z</dcterms:modified>
</cp:coreProperties>
</file>