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9" r:id="rId2"/>
    <p:sldId id="264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55D9"/>
    <a:srgbClr val="1454D7"/>
    <a:srgbClr val="E20000"/>
    <a:srgbClr val="0366F8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CFF45F-82C6-4815-A3DD-A6308AAFD76F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3DFBDE-4022-4CC7-A55A-2FEDCE916B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737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7BE9A0-5AFD-4C6F-AA7A-413B3D9428C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138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120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319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114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420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418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2616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781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4715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723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907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151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6203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A30FB-0A84-4815-AA55-1BF5B83AA074}" type="datetimeFigureOut">
              <a:rPr lang="ru-RU" smtClean="0"/>
              <a:t>07.05.2026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E2819-1194-4349-8E53-E72C403205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686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A1E7460-DEC3-4CB1-A482-951A99ADE717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79"/>
            <a:ext cx="1219839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9">
            <a:extLst>
              <a:ext uri="{FF2B5EF4-FFF2-40B4-BE49-F238E27FC236}">
                <a16:creationId xmlns:a16="http://schemas.microsoft.com/office/drawing/2014/main" id="{50B7C53B-B96F-D519-4C91-DE0ECC40539D}"/>
              </a:ext>
            </a:extLst>
          </p:cNvPr>
          <p:cNvSpPr txBox="1">
            <a:spLocks/>
          </p:cNvSpPr>
          <p:nvPr/>
        </p:nvSpPr>
        <p:spPr bwMode="auto">
          <a:xfrm>
            <a:off x="1288574" y="6379"/>
            <a:ext cx="9356007" cy="561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 lnSpcReduction="10000"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профессионального образования и занятости населения Приморского края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Краевое государственное автономное профессиональное образовательное учреждение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CF15B56-EB72-F588-CB72-A9CAF11647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5"/>
          <a:stretch>
            <a:fillRect/>
          </a:stretch>
        </p:blipFill>
        <p:spPr>
          <a:xfrm>
            <a:off x="117445" y="3243357"/>
            <a:ext cx="3817871" cy="354925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EDEE3A3-641E-9F0F-E1C8-91746153F3DD}"/>
              </a:ext>
            </a:extLst>
          </p:cNvPr>
          <p:cNvSpPr txBox="1"/>
          <p:nvPr/>
        </p:nvSpPr>
        <p:spPr>
          <a:xfrm>
            <a:off x="1331651" y="568171"/>
            <a:ext cx="935600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«Дальневосточный судостроительный колледж»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FAC947E-11A5-31D5-42D2-C406718FC6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15604" y="6379"/>
            <a:ext cx="1476396" cy="140306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84A3503B-0C39-0D90-06BC-BF89FA6E0CF4}"/>
              </a:ext>
            </a:extLst>
          </p:cNvPr>
          <p:cNvSpPr txBox="1"/>
          <p:nvPr/>
        </p:nvSpPr>
        <p:spPr>
          <a:xfrm>
            <a:off x="117445" y="2114310"/>
            <a:ext cx="11945132" cy="4234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25400" algn="ctr">
              <a:lnSpc>
                <a:spcPct val="150000"/>
              </a:lnSpc>
              <a:buNone/>
            </a:pPr>
            <a:r>
              <a:rPr lang="ru-RU" sz="1600" dirty="0"/>
              <a:t>специальность 26.02.02 Судостроение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9631B47-9C91-4D96-8716-C8B8748913E5}"/>
              </a:ext>
            </a:extLst>
          </p:cNvPr>
          <p:cNvSpPr txBox="1"/>
          <p:nvPr/>
        </p:nvSpPr>
        <p:spPr>
          <a:xfrm>
            <a:off x="0" y="6369166"/>
            <a:ext cx="12191999" cy="4234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1600" dirty="0">
                <a:solidFill>
                  <a:srgbClr val="1454D7"/>
                </a:solidFill>
              </a:rPr>
              <a:t>г. Большой Камень, 2025 г.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270010A-4806-36D4-B6BD-23C5CADB1EDF}"/>
              </a:ext>
            </a:extLst>
          </p:cNvPr>
          <p:cNvSpPr txBox="1"/>
          <p:nvPr/>
        </p:nvSpPr>
        <p:spPr>
          <a:xfrm>
            <a:off x="3941707" y="3104475"/>
            <a:ext cx="707301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lnSpc>
                <a:spcPts val="1300"/>
              </a:lnSpc>
              <a:spcBef>
                <a:spcPts val="5700"/>
              </a:spcBef>
              <a:spcAft>
                <a:spcPts val="1800"/>
              </a:spcAft>
              <a:buNone/>
              <a:defRPr sz="4400" b="1">
                <a:solidFill>
                  <a:srgbClr val="1454D7"/>
                </a:solidFill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dirty="0">
                <a:solidFill>
                  <a:schemeClr val="tx1"/>
                </a:solidFill>
              </a:rPr>
              <a:t>на тему  «ТЕМА»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08434F5-6FE2-A0F1-37B2-5CD677F7B6BA}"/>
              </a:ext>
            </a:extLst>
          </p:cNvPr>
          <p:cNvSpPr txBox="1"/>
          <p:nvPr/>
        </p:nvSpPr>
        <p:spPr>
          <a:xfrm>
            <a:off x="1932127" y="1993173"/>
            <a:ext cx="8068900" cy="366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spcBef>
                <a:spcPts val="5700"/>
              </a:spcBef>
              <a:spcAft>
                <a:spcPts val="1800"/>
              </a:spcAft>
              <a:buNone/>
            </a:pPr>
            <a:r>
              <a:rPr lang="ru-RU" sz="4400" b="1" dirty="0"/>
              <a:t>ДИПЛОМНЫЙ ПРОЕКТ 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36E6678-0D27-8D72-EDD8-142B34508F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42042"/>
            <a:ext cx="1476396" cy="1403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042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CA545D1-B161-8ACF-3E7A-6051430C9E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44000"/>
              </a:srgbClr>
            </a:outerShdw>
            <a:reflection stA="7000" endPos="65000" dist="50800" dir="5400000" sy="-100000" algn="bl" rotWithShape="0"/>
          </a:effectLst>
        </p:spPr>
      </p:pic>
      <p:sp>
        <p:nvSpPr>
          <p:cNvPr id="7" name="Заголовок 9"/>
          <p:cNvSpPr txBox="1">
            <a:spLocks/>
          </p:cNvSpPr>
          <p:nvPr/>
        </p:nvSpPr>
        <p:spPr bwMode="auto">
          <a:xfrm>
            <a:off x="237772" y="196407"/>
            <a:ext cx="354219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 lnSpcReduction="10000"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задачи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2AE233D-69AD-326A-5AF4-661CEFE9D5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575" b="93728" l="6623" r="92053">
                        <a14:foregroundMark x1="89073" y1="37979" x2="89073" y2="37979"/>
                        <a14:foregroundMark x1="87086" y1="93031" x2="87086" y2="93031"/>
                        <a14:foregroundMark x1="89073" y1="52613" x2="89073" y2="52613"/>
                        <a14:foregroundMark x1="92715" y1="57840" x2="90728" y2="58537"/>
                        <a14:foregroundMark x1="53642" y1="45645" x2="53642" y2="45645"/>
                        <a14:foregroundMark x1="58940" y1="45645" x2="58940" y2="45645"/>
                        <a14:foregroundMark x1="64901" y1="45645" x2="64901" y2="45645"/>
                        <a14:foregroundMark x1="69205" y1="45645" x2="69205" y2="45645"/>
                        <a14:foregroundMark x1="47351" y1="44599" x2="47351" y2="44599"/>
                        <a14:foregroundMark x1="48675" y1="48780" x2="66887" y2="44599"/>
                        <a14:foregroundMark x1="10265" y1="44948" x2="16225" y2="62718"/>
                        <a14:foregroundMark x1="51762" y1="6100" x2="52980" y2="5923"/>
                        <a14:foregroundMark x1="48176" y1="6620" x2="49023" y2="6497"/>
                        <a14:foregroundMark x1="43377" y1="7317" x2="48176" y2="6620"/>
                        <a14:foregroundMark x1="6623" y1="45645" x2="9603" y2="63415"/>
                        <a14:foregroundMark x1="36755" y1="95122" x2="81457" y2="93728"/>
                        <a14:foregroundMark x1="81457" y1="93728" x2="87086" y2="93728"/>
                        <a14:backgroundMark x1="51656" y1="5923" x2="51656" y2="5923"/>
                        <a14:backgroundMark x1="51656" y1="5923" x2="48675" y2="5923"/>
                        <a14:backgroundMark x1="52980" y1="5226" x2="52980" y2="5226"/>
                        <a14:backgroundMark x1="52980" y1="5226" x2="52980" y2="5226"/>
                        <a14:backgroundMark x1="52980" y1="5226" x2="52980" y2="5226"/>
                        <a14:backgroundMark x1="52980" y1="6620" x2="52980" y2="66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822246"/>
            <a:ext cx="1089886" cy="103575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66DF01B-560C-0C7C-E610-220AA822C07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575" b="93728" l="6623" r="92053">
                        <a14:foregroundMark x1="89073" y1="37979" x2="89073" y2="37979"/>
                        <a14:foregroundMark x1="87086" y1="93031" x2="87086" y2="93031"/>
                        <a14:foregroundMark x1="89073" y1="52613" x2="89073" y2="52613"/>
                        <a14:foregroundMark x1="92715" y1="57840" x2="90728" y2="58537"/>
                        <a14:foregroundMark x1="53642" y1="45645" x2="53642" y2="45645"/>
                        <a14:foregroundMark x1="58940" y1="45645" x2="58940" y2="45645"/>
                        <a14:foregroundMark x1="64901" y1="45645" x2="64901" y2="45645"/>
                        <a14:foregroundMark x1="69205" y1="45645" x2="69205" y2="45645"/>
                        <a14:foregroundMark x1="47351" y1="44599" x2="47351" y2="44599"/>
                        <a14:foregroundMark x1="48675" y1="48780" x2="66887" y2="44599"/>
                        <a14:foregroundMark x1="10265" y1="44948" x2="16225" y2="62718"/>
                        <a14:foregroundMark x1="51762" y1="6100" x2="52980" y2="5923"/>
                        <a14:foregroundMark x1="48176" y1="6620" x2="49023" y2="6497"/>
                        <a14:foregroundMark x1="43377" y1="7317" x2="48176" y2="6620"/>
                        <a14:foregroundMark x1="6623" y1="45645" x2="9603" y2="63415"/>
                        <a14:foregroundMark x1="36755" y1="95122" x2="81457" y2="93728"/>
                        <a14:foregroundMark x1="81457" y1="93728" x2="87086" y2="93728"/>
                        <a14:backgroundMark x1="51656" y1="5923" x2="51656" y2="5923"/>
                        <a14:backgroundMark x1="51656" y1="5923" x2="48675" y2="5923"/>
                        <a14:backgroundMark x1="52980" y1="5226" x2="52980" y2="5226"/>
                        <a14:backgroundMark x1="52980" y1="5226" x2="52980" y2="5226"/>
                        <a14:backgroundMark x1="52980" y1="5226" x2="52980" y2="5226"/>
                        <a14:backgroundMark x1="52980" y1="6620" x2="52980" y2="66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2114" y="0"/>
            <a:ext cx="1089886" cy="1035753"/>
          </a:xfrm>
          <a:prstGeom prst="rect">
            <a:avLst/>
          </a:prstGeom>
        </p:spPr>
      </p:pic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1440D74E-9D7A-E3B4-18AE-FAA5F3944EC9}"/>
              </a:ext>
            </a:extLst>
          </p:cNvPr>
          <p:cNvSpPr/>
          <p:nvPr/>
        </p:nvSpPr>
        <p:spPr>
          <a:xfrm>
            <a:off x="412366" y="943276"/>
            <a:ext cx="11425561" cy="5621153"/>
          </a:xfrm>
          <a:prstGeom prst="roundRect">
            <a:avLst/>
          </a:prstGeom>
          <a:solidFill>
            <a:schemeClr val="lt1">
              <a:alpha val="72000"/>
            </a:schemeClr>
          </a:solidFill>
          <a:effectLst>
            <a:outerShdw blurRad="50800" dist="50800" dir="5400000" sx="99000" sy="99000" algn="ctr" rotWithShape="0">
              <a:srgbClr val="000000">
                <a:alpha val="6000"/>
              </a:srgb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232EFD-2614-41CE-8455-9B77318CDD8C}"/>
              </a:ext>
            </a:extLst>
          </p:cNvPr>
          <p:cNvSpPr txBox="1"/>
          <p:nvPr/>
        </p:nvSpPr>
        <p:spPr>
          <a:xfrm>
            <a:off x="763033" y="1139685"/>
            <a:ext cx="10724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Текст </a:t>
            </a:r>
          </a:p>
        </p:txBody>
      </p:sp>
    </p:spTree>
    <p:extLst>
      <p:ext uri="{BB962C8B-B14F-4D97-AF65-F5344CB8AC3E}">
        <p14:creationId xmlns:p14="http://schemas.microsoft.com/office/powerpoint/2010/main" val="30117220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754</TotalTime>
  <Words>42</Words>
  <Application>Microsoft Office PowerPoint</Application>
  <PresentationFormat>Широкоэкранный</PresentationFormat>
  <Paragraphs>10</Paragraphs>
  <Slides>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</vt:vector>
  </TitlesOfParts>
  <Company>OOO "ССК "Звезда"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Белослудцева Елена Васильевна</dc:creator>
  <cp:lastModifiedBy>Альбина Коротченко</cp:lastModifiedBy>
  <cp:revision>60</cp:revision>
  <dcterms:created xsi:type="dcterms:W3CDTF">2024-10-23T23:06:31Z</dcterms:created>
  <dcterms:modified xsi:type="dcterms:W3CDTF">2026-05-06T22:52:29Z</dcterms:modified>
</cp:coreProperties>
</file>